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10434-1709-3749-8DB2-08DAA052EBF1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0275AE-CE9A-2B47-9539-08B91B31D485}">
      <dgm:prSet phldrT="[Text]"/>
      <dgm:spPr/>
      <dgm:t>
        <a:bodyPr/>
        <a:lstStyle/>
        <a:p>
          <a:r>
            <a:rPr lang="en-US" dirty="0" smtClean="0"/>
            <a:t>Structural Domain of Power</a:t>
          </a:r>
          <a:endParaRPr lang="en-US" dirty="0"/>
        </a:p>
      </dgm:t>
    </dgm:pt>
    <dgm:pt modelId="{25475E9E-4255-A045-B704-E1F15ECC588A}" type="parTrans" cxnId="{186F31DF-1667-CE46-A887-838AEF1E7D77}">
      <dgm:prSet/>
      <dgm:spPr/>
      <dgm:t>
        <a:bodyPr/>
        <a:lstStyle/>
        <a:p>
          <a:endParaRPr lang="en-US"/>
        </a:p>
      </dgm:t>
    </dgm:pt>
    <dgm:pt modelId="{156593BE-F451-DD44-ACED-44082F69AA46}" type="sibTrans" cxnId="{186F31DF-1667-CE46-A887-838AEF1E7D77}">
      <dgm:prSet/>
      <dgm:spPr/>
      <dgm:t>
        <a:bodyPr/>
        <a:lstStyle/>
        <a:p>
          <a:endParaRPr lang="en-US"/>
        </a:p>
      </dgm:t>
    </dgm:pt>
    <dgm:pt modelId="{43A21DA3-4AD8-A043-A581-75FDC8305CD6}">
      <dgm:prSet phldrT="[Text]"/>
      <dgm:spPr/>
      <dgm:t>
        <a:bodyPr/>
        <a:lstStyle/>
        <a:p>
          <a:r>
            <a:rPr lang="en-US" dirty="0" smtClean="0"/>
            <a:t>Organizations</a:t>
          </a:r>
          <a:endParaRPr lang="en-US" dirty="0"/>
        </a:p>
      </dgm:t>
    </dgm:pt>
    <dgm:pt modelId="{CC0E8AE0-0604-424B-8969-1E5E35B0327E}" type="parTrans" cxnId="{F2EE3835-DDF7-5942-914E-783C1247FD6D}">
      <dgm:prSet/>
      <dgm:spPr/>
      <dgm:t>
        <a:bodyPr/>
        <a:lstStyle/>
        <a:p>
          <a:endParaRPr lang="en-US"/>
        </a:p>
      </dgm:t>
    </dgm:pt>
    <dgm:pt modelId="{92E8D758-A83F-694E-AB9D-3048E30D1D15}" type="sibTrans" cxnId="{F2EE3835-DDF7-5942-914E-783C1247FD6D}">
      <dgm:prSet/>
      <dgm:spPr/>
      <dgm:t>
        <a:bodyPr/>
        <a:lstStyle/>
        <a:p>
          <a:endParaRPr lang="en-US"/>
        </a:p>
      </dgm:t>
    </dgm:pt>
    <dgm:pt modelId="{5BF986D3-04F0-5248-9B59-966DE2C4193F}">
      <dgm:prSet phldrT="[Text]"/>
      <dgm:spPr/>
      <dgm:t>
        <a:bodyPr/>
        <a:lstStyle/>
        <a:p>
          <a:r>
            <a:rPr lang="en-US" dirty="0" smtClean="0"/>
            <a:t>Institutional Arrangements</a:t>
          </a:r>
          <a:endParaRPr lang="en-US" dirty="0"/>
        </a:p>
      </dgm:t>
    </dgm:pt>
    <dgm:pt modelId="{D476E0F4-F4EB-EF49-8B55-8FD6A18EEEAB}" type="parTrans" cxnId="{FAD9CFA7-516C-E841-92A3-A3E3465DA7DD}">
      <dgm:prSet/>
      <dgm:spPr/>
      <dgm:t>
        <a:bodyPr/>
        <a:lstStyle/>
        <a:p>
          <a:endParaRPr lang="en-US"/>
        </a:p>
      </dgm:t>
    </dgm:pt>
    <dgm:pt modelId="{4CB23C7F-E218-6747-8189-145A00C844D7}" type="sibTrans" cxnId="{FAD9CFA7-516C-E841-92A3-A3E3465DA7DD}">
      <dgm:prSet/>
      <dgm:spPr/>
      <dgm:t>
        <a:bodyPr/>
        <a:lstStyle/>
        <a:p>
          <a:endParaRPr lang="en-US"/>
        </a:p>
      </dgm:t>
    </dgm:pt>
    <dgm:pt modelId="{629D2D2F-537D-CC49-BD5F-49D138A482B3}">
      <dgm:prSet phldrT="[Text]"/>
      <dgm:spPr/>
      <dgm:t>
        <a:bodyPr/>
        <a:lstStyle/>
        <a:p>
          <a:r>
            <a:rPr lang="en-US" dirty="0" smtClean="0"/>
            <a:t>Disciplinary Domain of Power</a:t>
          </a:r>
          <a:endParaRPr lang="en-US" dirty="0"/>
        </a:p>
      </dgm:t>
    </dgm:pt>
    <dgm:pt modelId="{5919CE13-244D-5948-A6B6-4745BA28D887}" type="parTrans" cxnId="{D6CD1431-E6E1-5F4E-B0EE-0B4B4C64666D}">
      <dgm:prSet/>
      <dgm:spPr/>
      <dgm:t>
        <a:bodyPr/>
        <a:lstStyle/>
        <a:p>
          <a:endParaRPr lang="en-US"/>
        </a:p>
      </dgm:t>
    </dgm:pt>
    <dgm:pt modelId="{8E74686B-DA9B-FD4C-B7A0-DA5AE9B10366}" type="sibTrans" cxnId="{D6CD1431-E6E1-5F4E-B0EE-0B4B4C64666D}">
      <dgm:prSet/>
      <dgm:spPr/>
      <dgm:t>
        <a:bodyPr/>
        <a:lstStyle/>
        <a:p>
          <a:endParaRPr lang="en-US"/>
        </a:p>
      </dgm:t>
    </dgm:pt>
    <dgm:pt modelId="{A5AF76B0-3ED4-574B-8C29-D648B698003E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5950956A-1521-3C48-A4D1-9EA309994164}" type="parTrans" cxnId="{B1B8DD46-A3B5-2841-99F4-91C09F3EF9CB}">
      <dgm:prSet/>
      <dgm:spPr/>
      <dgm:t>
        <a:bodyPr/>
        <a:lstStyle/>
        <a:p>
          <a:endParaRPr lang="en-US"/>
        </a:p>
      </dgm:t>
    </dgm:pt>
    <dgm:pt modelId="{7D7DCA31-FB6D-0745-94A6-100897913191}" type="sibTrans" cxnId="{B1B8DD46-A3B5-2841-99F4-91C09F3EF9CB}">
      <dgm:prSet/>
      <dgm:spPr/>
      <dgm:t>
        <a:bodyPr/>
        <a:lstStyle/>
        <a:p>
          <a:endParaRPr lang="en-US"/>
        </a:p>
      </dgm:t>
    </dgm:pt>
    <dgm:pt modelId="{8D4236EF-F6BC-4F4F-9378-6342042F0FCA}">
      <dgm:prSet phldrT="[Text]"/>
      <dgm:spPr/>
      <dgm:t>
        <a:bodyPr/>
        <a:lstStyle/>
        <a:p>
          <a:r>
            <a:rPr lang="en-US" dirty="0" smtClean="0"/>
            <a:t>Rules of the Game</a:t>
          </a:r>
          <a:endParaRPr lang="en-US" dirty="0"/>
        </a:p>
      </dgm:t>
    </dgm:pt>
    <dgm:pt modelId="{41514A24-A548-4947-9061-41597434A679}" type="parTrans" cxnId="{D342079A-4782-1C4D-9145-0CFE1ACF3B87}">
      <dgm:prSet/>
      <dgm:spPr/>
      <dgm:t>
        <a:bodyPr/>
        <a:lstStyle/>
        <a:p>
          <a:endParaRPr lang="en-US"/>
        </a:p>
      </dgm:t>
    </dgm:pt>
    <dgm:pt modelId="{1993F0A7-9107-444B-874F-AE743BEE27B3}" type="sibTrans" cxnId="{D342079A-4782-1C4D-9145-0CFE1ACF3B87}">
      <dgm:prSet/>
      <dgm:spPr/>
      <dgm:t>
        <a:bodyPr/>
        <a:lstStyle/>
        <a:p>
          <a:endParaRPr lang="en-US"/>
        </a:p>
      </dgm:t>
    </dgm:pt>
    <dgm:pt modelId="{7C42E5C3-BC0F-5A49-9785-6DF8226F4212}">
      <dgm:prSet phldrT="[Text]"/>
      <dgm:spPr/>
      <dgm:t>
        <a:bodyPr/>
        <a:lstStyle/>
        <a:p>
          <a:r>
            <a:rPr lang="en-US" dirty="0" smtClean="0"/>
            <a:t>Interpersonal Domain of Power</a:t>
          </a:r>
          <a:endParaRPr lang="en-US" dirty="0"/>
        </a:p>
      </dgm:t>
    </dgm:pt>
    <dgm:pt modelId="{D4D7EE73-06F6-334F-ADF7-9C6E09DF37DC}" type="parTrans" cxnId="{E71BDD73-28F6-9448-AAA7-54DFF5BF4DDB}">
      <dgm:prSet/>
      <dgm:spPr/>
      <dgm:t>
        <a:bodyPr/>
        <a:lstStyle/>
        <a:p>
          <a:endParaRPr lang="en-US"/>
        </a:p>
      </dgm:t>
    </dgm:pt>
    <dgm:pt modelId="{39A65D8C-454B-994D-AA17-1B5D1352E1DC}" type="sibTrans" cxnId="{E71BDD73-28F6-9448-AAA7-54DFF5BF4DDB}">
      <dgm:prSet/>
      <dgm:spPr/>
      <dgm:t>
        <a:bodyPr/>
        <a:lstStyle/>
        <a:p>
          <a:endParaRPr lang="en-US"/>
        </a:p>
      </dgm:t>
    </dgm:pt>
    <dgm:pt modelId="{A69A9434-A862-9346-8768-57A5B850B4A3}">
      <dgm:prSet phldrT="[Text]"/>
      <dgm:spPr/>
      <dgm:t>
        <a:bodyPr/>
        <a:lstStyle/>
        <a:p>
          <a:r>
            <a:rPr lang="en-US" dirty="0" smtClean="0"/>
            <a:t>Lived Experience</a:t>
          </a:r>
          <a:endParaRPr lang="en-US" dirty="0"/>
        </a:p>
      </dgm:t>
    </dgm:pt>
    <dgm:pt modelId="{F8A97C8E-8836-B44F-B4CD-0A2ABAAE0EB1}" type="parTrans" cxnId="{84962E4A-4DFA-7A4F-939E-9E50435C8FAE}">
      <dgm:prSet/>
      <dgm:spPr/>
      <dgm:t>
        <a:bodyPr/>
        <a:lstStyle/>
        <a:p>
          <a:endParaRPr lang="en-US"/>
        </a:p>
      </dgm:t>
    </dgm:pt>
    <dgm:pt modelId="{0B310B22-0435-2547-9499-D033A0A6FB20}" type="sibTrans" cxnId="{84962E4A-4DFA-7A4F-939E-9E50435C8FAE}">
      <dgm:prSet/>
      <dgm:spPr/>
      <dgm:t>
        <a:bodyPr/>
        <a:lstStyle/>
        <a:p>
          <a:endParaRPr lang="en-US"/>
        </a:p>
      </dgm:t>
    </dgm:pt>
    <dgm:pt modelId="{ABC54390-C03F-2243-8F49-C217EDFE69A2}">
      <dgm:prSet phldrT="[Text]"/>
      <dgm:spPr/>
      <dgm:t>
        <a:bodyPr/>
        <a:lstStyle/>
        <a:p>
          <a:r>
            <a:rPr lang="en-US" dirty="0" smtClean="0"/>
            <a:t>Consciousness</a:t>
          </a:r>
          <a:endParaRPr lang="en-US" dirty="0"/>
        </a:p>
      </dgm:t>
    </dgm:pt>
    <dgm:pt modelId="{0648B66F-55A7-D14C-9148-9CE21C7B0ECD}" type="parTrans" cxnId="{4B9F3B05-FA12-894E-BA4B-3973BA8B4FBF}">
      <dgm:prSet/>
      <dgm:spPr/>
      <dgm:t>
        <a:bodyPr/>
        <a:lstStyle/>
        <a:p>
          <a:endParaRPr lang="en-US"/>
        </a:p>
      </dgm:t>
    </dgm:pt>
    <dgm:pt modelId="{4D39730A-211F-0E4D-95F8-4B656BA558AD}" type="sibTrans" cxnId="{4B9F3B05-FA12-894E-BA4B-3973BA8B4FBF}">
      <dgm:prSet/>
      <dgm:spPr/>
      <dgm:t>
        <a:bodyPr/>
        <a:lstStyle/>
        <a:p>
          <a:endParaRPr lang="en-US"/>
        </a:p>
      </dgm:t>
    </dgm:pt>
    <dgm:pt modelId="{B8E42B36-9492-374B-B2C2-35C0BED01234}" type="pres">
      <dgm:prSet presAssocID="{B8110434-1709-3749-8DB2-08DAA052EB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1C9ED7-41C4-5B49-9C6E-84329EE66B07}" type="pres">
      <dgm:prSet presAssocID="{E40275AE-CE9A-2B47-9539-08B91B31D485}" presName="circle1" presStyleLbl="node1" presStyleIdx="0" presStyleCnt="3" custScaleY="118677"/>
      <dgm:spPr/>
    </dgm:pt>
    <dgm:pt modelId="{061F6184-9409-9745-80ED-B4720610CE11}" type="pres">
      <dgm:prSet presAssocID="{E40275AE-CE9A-2B47-9539-08B91B31D485}" presName="space" presStyleCnt="0"/>
      <dgm:spPr/>
    </dgm:pt>
    <dgm:pt modelId="{7B577FBD-9BB8-6145-B9A0-10DE23C080D8}" type="pres">
      <dgm:prSet presAssocID="{E40275AE-CE9A-2B47-9539-08B91B31D485}" presName="rect1" presStyleLbl="alignAcc1" presStyleIdx="0" presStyleCnt="3"/>
      <dgm:spPr/>
      <dgm:t>
        <a:bodyPr/>
        <a:lstStyle/>
        <a:p>
          <a:endParaRPr lang="en-US"/>
        </a:p>
      </dgm:t>
    </dgm:pt>
    <dgm:pt modelId="{418248CE-3343-C44D-BCBB-F718947E4579}" type="pres">
      <dgm:prSet presAssocID="{629D2D2F-537D-CC49-BD5F-49D138A482B3}" presName="vertSpace2" presStyleLbl="node1" presStyleIdx="0" presStyleCnt="3"/>
      <dgm:spPr/>
    </dgm:pt>
    <dgm:pt modelId="{068A26D2-F8EF-A049-B7F6-5EA7E92EC7BE}" type="pres">
      <dgm:prSet presAssocID="{629D2D2F-537D-CC49-BD5F-49D138A482B3}" presName="circle2" presStyleLbl="node1" presStyleIdx="1" presStyleCnt="3"/>
      <dgm:spPr/>
    </dgm:pt>
    <dgm:pt modelId="{313BE530-F984-124C-A8AA-14FBB803166C}" type="pres">
      <dgm:prSet presAssocID="{629D2D2F-537D-CC49-BD5F-49D138A482B3}" presName="rect2" presStyleLbl="alignAcc1" presStyleIdx="1" presStyleCnt="3"/>
      <dgm:spPr/>
      <dgm:t>
        <a:bodyPr/>
        <a:lstStyle/>
        <a:p>
          <a:endParaRPr lang="en-US"/>
        </a:p>
      </dgm:t>
    </dgm:pt>
    <dgm:pt modelId="{EC7F98FA-14D0-0C42-BDA5-2E4D092691A7}" type="pres">
      <dgm:prSet presAssocID="{7C42E5C3-BC0F-5A49-9785-6DF8226F4212}" presName="vertSpace3" presStyleLbl="node1" presStyleIdx="1" presStyleCnt="3"/>
      <dgm:spPr/>
    </dgm:pt>
    <dgm:pt modelId="{BF9066D8-A703-E14D-A841-3A17CEFA92B7}" type="pres">
      <dgm:prSet presAssocID="{7C42E5C3-BC0F-5A49-9785-6DF8226F4212}" presName="circle3" presStyleLbl="node1" presStyleIdx="2" presStyleCnt="3"/>
      <dgm:spPr/>
    </dgm:pt>
    <dgm:pt modelId="{C62FBA58-06BE-7A4A-AA1D-1736FD793CD3}" type="pres">
      <dgm:prSet presAssocID="{7C42E5C3-BC0F-5A49-9785-6DF8226F4212}" presName="rect3" presStyleLbl="alignAcc1" presStyleIdx="2" presStyleCnt="3"/>
      <dgm:spPr/>
      <dgm:t>
        <a:bodyPr/>
        <a:lstStyle/>
        <a:p>
          <a:endParaRPr lang="en-US"/>
        </a:p>
      </dgm:t>
    </dgm:pt>
    <dgm:pt modelId="{4A9BC4F7-77DB-D840-A408-6C16DBD1EF5F}" type="pres">
      <dgm:prSet presAssocID="{E40275AE-CE9A-2B47-9539-08B91B31D48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5B112-9308-A04A-8B24-EAD704B698CC}" type="pres">
      <dgm:prSet presAssocID="{E40275AE-CE9A-2B47-9539-08B91B31D485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CE204-A4A3-F247-AB7D-E71DB1C3F3BB}" type="pres">
      <dgm:prSet presAssocID="{629D2D2F-537D-CC49-BD5F-49D138A482B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428DF-ABB8-4A4A-A4D7-3D0006292534}" type="pres">
      <dgm:prSet presAssocID="{629D2D2F-537D-CC49-BD5F-49D138A482B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F0A39-6C41-AA49-809D-536FD66381E8}" type="pres">
      <dgm:prSet presAssocID="{7C42E5C3-BC0F-5A49-9785-6DF8226F421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66B29-D865-FC41-95A0-9385EDD2C9B6}" type="pres">
      <dgm:prSet presAssocID="{7C42E5C3-BC0F-5A49-9785-6DF8226F421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2079A-4782-1C4D-9145-0CFE1ACF3B87}" srcId="{629D2D2F-537D-CC49-BD5F-49D138A482B3}" destId="{8D4236EF-F6BC-4F4F-9378-6342042F0FCA}" srcOrd="1" destOrd="0" parTransId="{41514A24-A548-4947-9061-41597434A679}" sibTransId="{1993F0A7-9107-444B-874F-AE743BEE27B3}"/>
    <dgm:cxn modelId="{274470BA-0ABF-A140-A556-4173A4ADC8FD}" type="presOf" srcId="{B8110434-1709-3749-8DB2-08DAA052EBF1}" destId="{B8E42B36-9492-374B-B2C2-35C0BED01234}" srcOrd="0" destOrd="0" presId="urn:microsoft.com/office/officeart/2005/8/layout/target3"/>
    <dgm:cxn modelId="{4B9F3B05-FA12-894E-BA4B-3973BA8B4FBF}" srcId="{7C42E5C3-BC0F-5A49-9785-6DF8226F4212}" destId="{ABC54390-C03F-2243-8F49-C217EDFE69A2}" srcOrd="1" destOrd="0" parTransId="{0648B66F-55A7-D14C-9148-9CE21C7B0ECD}" sibTransId="{4D39730A-211F-0E4D-95F8-4B656BA558AD}"/>
    <dgm:cxn modelId="{28BEE1C0-2194-7744-A517-37F3F3FF7FB2}" type="presOf" srcId="{8D4236EF-F6BC-4F4F-9378-6342042F0FCA}" destId="{BCE428DF-ABB8-4A4A-A4D7-3D0006292534}" srcOrd="0" destOrd="1" presId="urn:microsoft.com/office/officeart/2005/8/layout/target3"/>
    <dgm:cxn modelId="{70DF7C5C-7CD4-6B4E-BC8E-F679CBFA7DB1}" type="presOf" srcId="{E40275AE-CE9A-2B47-9539-08B91B31D485}" destId="{4A9BC4F7-77DB-D840-A408-6C16DBD1EF5F}" srcOrd="1" destOrd="0" presId="urn:microsoft.com/office/officeart/2005/8/layout/target3"/>
    <dgm:cxn modelId="{8E85C698-AE30-AC4F-BEFF-94D7B34BB1CA}" type="presOf" srcId="{A69A9434-A862-9346-8768-57A5B850B4A3}" destId="{6C966B29-D865-FC41-95A0-9385EDD2C9B6}" srcOrd="0" destOrd="0" presId="urn:microsoft.com/office/officeart/2005/8/layout/target3"/>
    <dgm:cxn modelId="{54AFF90E-AAC7-414B-95D4-E7C777EE7887}" type="presOf" srcId="{43A21DA3-4AD8-A043-A581-75FDC8305CD6}" destId="{1465B112-9308-A04A-8B24-EAD704B698CC}" srcOrd="0" destOrd="0" presId="urn:microsoft.com/office/officeart/2005/8/layout/target3"/>
    <dgm:cxn modelId="{CAB967C5-5751-594C-B381-2AF117583DEB}" type="presOf" srcId="{7C42E5C3-BC0F-5A49-9785-6DF8226F4212}" destId="{C62FBA58-06BE-7A4A-AA1D-1736FD793CD3}" srcOrd="0" destOrd="0" presId="urn:microsoft.com/office/officeart/2005/8/layout/target3"/>
    <dgm:cxn modelId="{D6CD1431-E6E1-5F4E-B0EE-0B4B4C64666D}" srcId="{B8110434-1709-3749-8DB2-08DAA052EBF1}" destId="{629D2D2F-537D-CC49-BD5F-49D138A482B3}" srcOrd="1" destOrd="0" parTransId="{5919CE13-244D-5948-A6B6-4745BA28D887}" sibTransId="{8E74686B-DA9B-FD4C-B7A0-DA5AE9B10366}"/>
    <dgm:cxn modelId="{4B47E413-83B1-3743-92FE-3696738DE171}" type="presOf" srcId="{ABC54390-C03F-2243-8F49-C217EDFE69A2}" destId="{6C966B29-D865-FC41-95A0-9385EDD2C9B6}" srcOrd="0" destOrd="1" presId="urn:microsoft.com/office/officeart/2005/8/layout/target3"/>
    <dgm:cxn modelId="{B1B8DD46-A3B5-2841-99F4-91C09F3EF9CB}" srcId="{629D2D2F-537D-CC49-BD5F-49D138A482B3}" destId="{A5AF76B0-3ED4-574B-8C29-D648B698003E}" srcOrd="0" destOrd="0" parTransId="{5950956A-1521-3C48-A4D1-9EA309994164}" sibTransId="{7D7DCA31-FB6D-0745-94A6-100897913191}"/>
    <dgm:cxn modelId="{027C28E3-EA94-B944-9DC6-ACE02CC66AF0}" type="presOf" srcId="{E40275AE-CE9A-2B47-9539-08B91B31D485}" destId="{7B577FBD-9BB8-6145-B9A0-10DE23C080D8}" srcOrd="0" destOrd="0" presId="urn:microsoft.com/office/officeart/2005/8/layout/target3"/>
    <dgm:cxn modelId="{68304F5D-F561-514D-993B-87DA6268AC8E}" type="presOf" srcId="{7C42E5C3-BC0F-5A49-9785-6DF8226F4212}" destId="{52AF0A39-6C41-AA49-809D-536FD66381E8}" srcOrd="1" destOrd="0" presId="urn:microsoft.com/office/officeart/2005/8/layout/target3"/>
    <dgm:cxn modelId="{F2EE3835-DDF7-5942-914E-783C1247FD6D}" srcId="{E40275AE-CE9A-2B47-9539-08B91B31D485}" destId="{43A21DA3-4AD8-A043-A581-75FDC8305CD6}" srcOrd="0" destOrd="0" parTransId="{CC0E8AE0-0604-424B-8969-1E5E35B0327E}" sibTransId="{92E8D758-A83F-694E-AB9D-3048E30D1D15}"/>
    <dgm:cxn modelId="{765338F0-DEAF-A04C-BCF9-CBF1DC78F509}" type="presOf" srcId="{A5AF76B0-3ED4-574B-8C29-D648B698003E}" destId="{BCE428DF-ABB8-4A4A-A4D7-3D0006292534}" srcOrd="0" destOrd="0" presId="urn:microsoft.com/office/officeart/2005/8/layout/target3"/>
    <dgm:cxn modelId="{5E99FCA0-87FF-6F42-8883-B55767BCDDA6}" type="presOf" srcId="{5BF986D3-04F0-5248-9B59-966DE2C4193F}" destId="{1465B112-9308-A04A-8B24-EAD704B698CC}" srcOrd="0" destOrd="1" presId="urn:microsoft.com/office/officeart/2005/8/layout/target3"/>
    <dgm:cxn modelId="{186F31DF-1667-CE46-A887-838AEF1E7D77}" srcId="{B8110434-1709-3749-8DB2-08DAA052EBF1}" destId="{E40275AE-CE9A-2B47-9539-08B91B31D485}" srcOrd="0" destOrd="0" parTransId="{25475E9E-4255-A045-B704-E1F15ECC588A}" sibTransId="{156593BE-F451-DD44-ACED-44082F69AA46}"/>
    <dgm:cxn modelId="{E71BDD73-28F6-9448-AAA7-54DFF5BF4DDB}" srcId="{B8110434-1709-3749-8DB2-08DAA052EBF1}" destId="{7C42E5C3-BC0F-5A49-9785-6DF8226F4212}" srcOrd="2" destOrd="0" parTransId="{D4D7EE73-06F6-334F-ADF7-9C6E09DF37DC}" sibTransId="{39A65D8C-454B-994D-AA17-1B5D1352E1DC}"/>
    <dgm:cxn modelId="{FAD9CFA7-516C-E841-92A3-A3E3465DA7DD}" srcId="{E40275AE-CE9A-2B47-9539-08B91B31D485}" destId="{5BF986D3-04F0-5248-9B59-966DE2C4193F}" srcOrd="1" destOrd="0" parTransId="{D476E0F4-F4EB-EF49-8B55-8FD6A18EEEAB}" sibTransId="{4CB23C7F-E218-6747-8189-145A00C844D7}"/>
    <dgm:cxn modelId="{84962E4A-4DFA-7A4F-939E-9E50435C8FAE}" srcId="{7C42E5C3-BC0F-5A49-9785-6DF8226F4212}" destId="{A69A9434-A862-9346-8768-57A5B850B4A3}" srcOrd="0" destOrd="0" parTransId="{F8A97C8E-8836-B44F-B4CD-0A2ABAAE0EB1}" sibTransId="{0B310B22-0435-2547-9499-D033A0A6FB20}"/>
    <dgm:cxn modelId="{2739DD8A-3B9E-354D-B714-D2D9B039A346}" type="presOf" srcId="{629D2D2F-537D-CC49-BD5F-49D138A482B3}" destId="{9C0CE204-A4A3-F247-AB7D-E71DB1C3F3BB}" srcOrd="1" destOrd="0" presId="urn:microsoft.com/office/officeart/2005/8/layout/target3"/>
    <dgm:cxn modelId="{9425402D-B9DD-9343-AA34-89120619A71A}" type="presOf" srcId="{629D2D2F-537D-CC49-BD5F-49D138A482B3}" destId="{313BE530-F984-124C-A8AA-14FBB803166C}" srcOrd="0" destOrd="0" presId="urn:microsoft.com/office/officeart/2005/8/layout/target3"/>
    <dgm:cxn modelId="{D9560150-0035-5941-B91B-4CC6FC27E27B}" type="presParOf" srcId="{B8E42B36-9492-374B-B2C2-35C0BED01234}" destId="{681C9ED7-41C4-5B49-9C6E-84329EE66B07}" srcOrd="0" destOrd="0" presId="urn:microsoft.com/office/officeart/2005/8/layout/target3"/>
    <dgm:cxn modelId="{3C730A70-B9C7-3D4D-A7E9-7C47A135DC92}" type="presParOf" srcId="{B8E42B36-9492-374B-B2C2-35C0BED01234}" destId="{061F6184-9409-9745-80ED-B4720610CE11}" srcOrd="1" destOrd="0" presId="urn:microsoft.com/office/officeart/2005/8/layout/target3"/>
    <dgm:cxn modelId="{29F76C79-D0AD-4147-B227-8600FB86EF49}" type="presParOf" srcId="{B8E42B36-9492-374B-B2C2-35C0BED01234}" destId="{7B577FBD-9BB8-6145-B9A0-10DE23C080D8}" srcOrd="2" destOrd="0" presId="urn:microsoft.com/office/officeart/2005/8/layout/target3"/>
    <dgm:cxn modelId="{9A47AA5A-14B5-4F4C-8197-69462AFB684E}" type="presParOf" srcId="{B8E42B36-9492-374B-B2C2-35C0BED01234}" destId="{418248CE-3343-C44D-BCBB-F718947E4579}" srcOrd="3" destOrd="0" presId="urn:microsoft.com/office/officeart/2005/8/layout/target3"/>
    <dgm:cxn modelId="{B8DE6EC2-2AC2-DF4F-A8EF-A23EDDB2C9D5}" type="presParOf" srcId="{B8E42B36-9492-374B-B2C2-35C0BED01234}" destId="{068A26D2-F8EF-A049-B7F6-5EA7E92EC7BE}" srcOrd="4" destOrd="0" presId="urn:microsoft.com/office/officeart/2005/8/layout/target3"/>
    <dgm:cxn modelId="{E87F837F-023D-7F47-B90F-6BE8AA6AC8F2}" type="presParOf" srcId="{B8E42B36-9492-374B-B2C2-35C0BED01234}" destId="{313BE530-F984-124C-A8AA-14FBB803166C}" srcOrd="5" destOrd="0" presId="urn:microsoft.com/office/officeart/2005/8/layout/target3"/>
    <dgm:cxn modelId="{2A1DE46B-7C6C-214D-8290-A4D90AA6A0B1}" type="presParOf" srcId="{B8E42B36-9492-374B-B2C2-35C0BED01234}" destId="{EC7F98FA-14D0-0C42-BDA5-2E4D092691A7}" srcOrd="6" destOrd="0" presId="urn:microsoft.com/office/officeart/2005/8/layout/target3"/>
    <dgm:cxn modelId="{57BC9CAE-29B1-AD49-AB1D-0BECB0E8DE5E}" type="presParOf" srcId="{B8E42B36-9492-374B-B2C2-35C0BED01234}" destId="{BF9066D8-A703-E14D-A841-3A17CEFA92B7}" srcOrd="7" destOrd="0" presId="urn:microsoft.com/office/officeart/2005/8/layout/target3"/>
    <dgm:cxn modelId="{2476DF62-697E-E049-A375-0ABCAF1081FC}" type="presParOf" srcId="{B8E42B36-9492-374B-B2C2-35C0BED01234}" destId="{C62FBA58-06BE-7A4A-AA1D-1736FD793CD3}" srcOrd="8" destOrd="0" presId="urn:microsoft.com/office/officeart/2005/8/layout/target3"/>
    <dgm:cxn modelId="{5DCE864F-5467-FB42-B484-258194A4B1B1}" type="presParOf" srcId="{B8E42B36-9492-374B-B2C2-35C0BED01234}" destId="{4A9BC4F7-77DB-D840-A408-6C16DBD1EF5F}" srcOrd="9" destOrd="0" presId="urn:microsoft.com/office/officeart/2005/8/layout/target3"/>
    <dgm:cxn modelId="{62F9343D-B424-A94A-BCF8-BA158DF791B3}" type="presParOf" srcId="{B8E42B36-9492-374B-B2C2-35C0BED01234}" destId="{1465B112-9308-A04A-8B24-EAD704B698CC}" srcOrd="10" destOrd="0" presId="urn:microsoft.com/office/officeart/2005/8/layout/target3"/>
    <dgm:cxn modelId="{0F0B2871-543E-EA44-8B5F-4F8A41FA9485}" type="presParOf" srcId="{B8E42B36-9492-374B-B2C2-35C0BED01234}" destId="{9C0CE204-A4A3-F247-AB7D-E71DB1C3F3BB}" srcOrd="11" destOrd="0" presId="urn:microsoft.com/office/officeart/2005/8/layout/target3"/>
    <dgm:cxn modelId="{8A0FC176-4D60-1440-B869-CB1F16AB9181}" type="presParOf" srcId="{B8E42B36-9492-374B-B2C2-35C0BED01234}" destId="{BCE428DF-ABB8-4A4A-A4D7-3D0006292534}" srcOrd="12" destOrd="0" presId="urn:microsoft.com/office/officeart/2005/8/layout/target3"/>
    <dgm:cxn modelId="{9CBEE7CC-235F-564B-B1B4-5D74CDABEAFC}" type="presParOf" srcId="{B8E42B36-9492-374B-B2C2-35C0BED01234}" destId="{52AF0A39-6C41-AA49-809D-536FD66381E8}" srcOrd="13" destOrd="0" presId="urn:microsoft.com/office/officeart/2005/8/layout/target3"/>
    <dgm:cxn modelId="{625D4AB7-F63E-474F-BC10-4D0B855B2AE4}" type="presParOf" srcId="{B8E42B36-9492-374B-B2C2-35C0BED01234}" destId="{6C966B29-D865-FC41-95A0-9385EDD2C9B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C9ED7-41C4-5B49-9C6E-84329EE66B07}">
      <dsp:nvSpPr>
        <dsp:cNvPr id="0" name=""/>
        <dsp:cNvSpPr/>
      </dsp:nvSpPr>
      <dsp:spPr>
        <a:xfrm>
          <a:off x="0" y="-422657"/>
          <a:ext cx="4525963" cy="537127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577FBD-9BB8-6145-B9A0-10DE23C080D8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Structural Domain of Power</a:t>
          </a:r>
          <a:endParaRPr lang="en-US" sz="3000" kern="1200" dirty="0"/>
        </a:p>
      </dsp:txBody>
      <dsp:txXfrm>
        <a:off x="2262981" y="0"/>
        <a:ext cx="2983309" cy="1357791"/>
      </dsp:txXfrm>
    </dsp:sp>
    <dsp:sp modelId="{068A26D2-F8EF-A049-B7F6-5EA7E92EC7BE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3BE530-F984-124C-A8AA-14FBB803166C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Disciplinary Domain of Power</a:t>
          </a:r>
          <a:endParaRPr lang="en-US" sz="3000" kern="1200" dirty="0"/>
        </a:p>
      </dsp:txBody>
      <dsp:txXfrm>
        <a:off x="2262981" y="1357791"/>
        <a:ext cx="2983309" cy="1357787"/>
      </dsp:txXfrm>
    </dsp:sp>
    <dsp:sp modelId="{BF9066D8-A703-E14D-A841-3A17CEFA92B7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2FBA58-06BE-7A4A-AA1D-1736FD793CD3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Interpersonal Domain of Power</a:t>
          </a:r>
          <a:endParaRPr lang="en-US" sz="3000" kern="1200" dirty="0"/>
        </a:p>
      </dsp:txBody>
      <dsp:txXfrm>
        <a:off x="2262981" y="2715579"/>
        <a:ext cx="2983309" cy="1357787"/>
      </dsp:txXfrm>
    </dsp:sp>
    <dsp:sp modelId="{1465B112-9308-A04A-8B24-EAD704B698CC}">
      <dsp:nvSpPr>
        <dsp:cNvPr id="0" name=""/>
        <dsp:cNvSpPr/>
      </dsp:nvSpPr>
      <dsp:spPr>
        <a:xfrm>
          <a:off x="5246290" y="0"/>
          <a:ext cx="2983309" cy="13577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Organizations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Institutional Arrangements</a:t>
          </a:r>
          <a:endParaRPr lang="en-US" sz="2600" kern="1200" dirty="0"/>
        </a:p>
      </dsp:txBody>
      <dsp:txXfrm>
        <a:off x="5246290" y="0"/>
        <a:ext cx="2983309" cy="1357791"/>
      </dsp:txXfrm>
    </dsp:sp>
    <dsp:sp modelId="{BCE428DF-ABB8-4A4A-A4D7-3D0006292534}">
      <dsp:nvSpPr>
        <dsp:cNvPr id="0" name=""/>
        <dsp:cNvSpPr/>
      </dsp:nvSpPr>
      <dsp:spPr>
        <a:xfrm>
          <a:off x="5246290" y="1357791"/>
          <a:ext cx="2983309" cy="135778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Management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Rules of the Game</a:t>
          </a:r>
          <a:endParaRPr lang="en-US" sz="2600" kern="1200" dirty="0"/>
        </a:p>
      </dsp:txBody>
      <dsp:txXfrm>
        <a:off x="5246290" y="1357791"/>
        <a:ext cx="2983309" cy="1357787"/>
      </dsp:txXfrm>
    </dsp:sp>
    <dsp:sp modelId="{6C966B29-D865-FC41-95A0-9385EDD2C9B6}">
      <dsp:nvSpPr>
        <dsp:cNvPr id="0" name=""/>
        <dsp:cNvSpPr/>
      </dsp:nvSpPr>
      <dsp:spPr>
        <a:xfrm>
          <a:off x="5246290" y="2715579"/>
          <a:ext cx="2983309" cy="135778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Lived Experience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Consciousness</a:t>
          </a:r>
          <a:endParaRPr lang="en-US" sz="2600" kern="1200" dirty="0"/>
        </a:p>
      </dsp:txBody>
      <dsp:txXfrm>
        <a:off x="5246290" y="2715579"/>
        <a:ext cx="2983309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1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6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4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6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7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5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2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9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5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ADE6-1150-1843-9E54-BC3A6969D374}" type="datetimeFigureOut">
              <a:rPr lang="en-US" smtClean="0"/>
              <a:t>8/22/17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E0FF-4515-FE47-BE5E-EB5AA222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0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4701"/>
            <a:ext cx="9271620" cy="1492339"/>
          </a:xfrm>
        </p:spPr>
        <p:txBody>
          <a:bodyPr>
            <a:norm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</a:rPr>
              <a:t>VISUAL MATRIX </a:t>
            </a:r>
            <a:r>
              <a:rPr lang="en-US" sz="2400" b="1" u="sng" dirty="0" smtClean="0">
                <a:solidFill>
                  <a:srgbClr val="FF0000"/>
                </a:solidFill>
              </a:rPr>
              <a:t>OF DOMINATION (Collins 2009)</a:t>
            </a:r>
            <a:r>
              <a:rPr lang="en-US" sz="2200" dirty="0" smtClean="0">
                <a:solidFill>
                  <a:srgbClr val="FF0000"/>
                </a:solidFill>
              </a:rPr>
              <a:t/>
            </a:r>
            <a:br>
              <a:rPr lang="en-US" sz="22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Part 1: Intersecting </a:t>
            </a:r>
            <a:r>
              <a:rPr lang="en-US" sz="2000" dirty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ystems of Oppression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0000FF"/>
                </a:solidFill>
              </a:rPr>
              <a:t>-Colonization-Patriarchy-Sexism-Structural Racism-Nativism-Ableism-</a:t>
            </a:r>
            <a:br>
              <a:rPr lang="en-US" sz="2000" b="1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Part 2: Arrangements of Power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2475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606" y="1137120"/>
            <a:ext cx="25399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Hegemonic/Cultural</a:t>
            </a:r>
          </a:p>
          <a:p>
            <a:r>
              <a:rPr lang="en-US" dirty="0" smtClean="0"/>
              <a:t>Domain of Power</a:t>
            </a:r>
          </a:p>
          <a:p>
            <a:r>
              <a:rPr lang="en-US" dirty="0" smtClean="0"/>
              <a:t>- Permeates all levels of Power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Ideological Glue that cuts across all domains</a:t>
            </a:r>
          </a:p>
        </p:txBody>
      </p:sp>
    </p:spTree>
    <p:extLst>
      <p:ext uri="{BB962C8B-B14F-4D97-AF65-F5344CB8AC3E}">
        <p14:creationId xmlns:p14="http://schemas.microsoft.com/office/powerpoint/2010/main" val="25750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VISUAL MATRIX OF DOMINATION (Collins 2009) Part 1: Intersecting Systems of Oppression -Colonization-Patriarchy-Sexism-Structural Racism-Nativism-Ableism- Part 2: Arrangements of Power</vt:lpstr>
    </vt:vector>
  </TitlesOfParts>
  <Company>UNM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MATRIX OF DOMINATION (Collins 2009) Part 1: Intersecting Systems of Oppression -Colonization-Patriarchy-Sexism-Structural Racism-Nativism-Ableism- Part 2: Arrangements of Power</dc:title>
  <dc:creator>Nancy Lopez</dc:creator>
  <cp:lastModifiedBy>Nancy Lopez</cp:lastModifiedBy>
  <cp:revision>1</cp:revision>
  <dcterms:created xsi:type="dcterms:W3CDTF">2017-08-22T15:56:25Z</dcterms:created>
  <dcterms:modified xsi:type="dcterms:W3CDTF">2017-08-22T15:57:12Z</dcterms:modified>
</cp:coreProperties>
</file>